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408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286"/>
            <a:ext cx="12191999" cy="6821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 invX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1459"/>
              <a:ext cx="12191999" cy="63550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713215"/>
              <a:ext cx="5412486" cy="1447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314444"/>
              <a:ext cx="5399532" cy="24094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048" y="36576"/>
              <a:ext cx="11805666" cy="31112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6" y="4948491"/>
              <a:ext cx="11838432" cy="19095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48" y="5143498"/>
              <a:ext cx="11268456" cy="17144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3180" y="3096767"/>
              <a:ext cx="5185410" cy="24681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41648" cy="38037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666743" cy="3429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23780"/>
              <a:ext cx="4041648" cy="35342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518916"/>
              <a:ext cx="3666743" cy="33390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90"/>
            <a:ext cx="12191999" cy="6833614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9980" y="0"/>
              <a:ext cx="4732020" cy="38953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5052" y="184404"/>
              <a:ext cx="4536948" cy="33360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228869"/>
              <a:ext cx="4940808" cy="16291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88" y="5423914"/>
              <a:ext cx="4509516" cy="135788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7" y="0"/>
            <a:ext cx="12063984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88" y="0"/>
              <a:ext cx="12003024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810"/>
              <a:ext cx="12191999" cy="681837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0"/>
            <a:ext cx="12191999" cy="6848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81"/>
            <a:ext cx="12191999" cy="6809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17"/>
            <a:ext cx="12191999" cy="6842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Govind Devda</cp:lastModifiedBy>
  <cp:revision>1</cp:revision>
  <dcterms:created xsi:type="dcterms:W3CDTF">2024-05-02T16:56:56Z</dcterms:created>
  <dcterms:modified xsi:type="dcterms:W3CDTF">2024-05-02T17:02:32Z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2024-05-02T00:00:00Z</vt:filetime>
  </property>
  <property fmtid="{D5CDD505-2E9C-101B-9397-08002B2CF9AE}" pid="5" name="Producer">
    <vt:lpwstr>3-Heights(TM) PDF Security Shell 4.8.25.2 (http://www.pdf-tools.com)</vt:lpwstr>
  </property>
</Properties>
</file>